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 with TensotFlow.JS and dashboard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Spark ML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3168" y="1306079"/>
            <a:ext cx="1417200" cy="1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23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05520" y="4217340"/>
            <a:ext cx="237810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45111" y="3198285"/>
            <a:ext cx="565733" cy="2378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35160" y="3795124"/>
            <a:ext cx="998569" cy="2320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71606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09604" y="3255173"/>
            <a:ext cx="204932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88</Words>
  <Application>Microsoft Macintosh PowerPoint</Application>
  <PresentationFormat>Widescreen</PresentationFormat>
  <Paragraphs>27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6</cp:revision>
  <dcterms:created xsi:type="dcterms:W3CDTF">2018-12-07T05:24:52Z</dcterms:created>
  <dcterms:modified xsi:type="dcterms:W3CDTF">2018-12-07T07:27:33Z</dcterms:modified>
</cp:coreProperties>
</file>